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89" r:id="rId29"/>
    <p:sldId id="290" r:id="rId30"/>
    <p:sldId id="291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10" r:id="rId49"/>
    <p:sldId id="311" r:id="rId50"/>
    <p:sldId id="320" r:id="rId51"/>
    <p:sldId id="321" r:id="rId52"/>
    <p:sldId id="322" r:id="rId53"/>
    <p:sldId id="323" r:id="rId54"/>
    <p:sldId id="270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271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272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4" r:id="rId132"/>
    <p:sldId id="273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27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264" r:id="rId176"/>
    <p:sldId id="265" r:id="rId177"/>
    <p:sldId id="441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52" r:id="rId189"/>
    <p:sldId id="454" r:id="rId190"/>
    <p:sldId id="455" r:id="rId191"/>
    <p:sldId id="456" r:id="rId1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05749-9F22-40FD-B0AB-66196E98A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A2D7AD-1219-43A2-94A0-F9F0E3CA9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20E55-8452-4403-A7FE-9E4F8A9C8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037C6-636A-4F5D-9DC7-BD1191CE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B6F7F-209E-484F-A141-C7249EF2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9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AE9BE-6F4B-4A5A-A447-873B7BAD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A43438-EEA6-443E-8694-996A96CE5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AB152-6290-454A-843B-AB4F9376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F80678-DC95-4C0C-9B24-BE5CA324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A43A8-9DF6-4B36-B7B7-B4E64F69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2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08E21C-74BF-4652-9898-5F4D60219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0427DB-68F0-4F1A-A5FF-66DDDC050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370CD-571D-4E24-8EE3-E6DC157C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0D75CD-8C16-468D-B360-B1C45641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16894-D1B0-46C8-9F86-9A6FB570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44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39E65-6041-4B47-8D53-1C68F961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A249D-B7FD-4C77-8A55-E3054A3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E4BBB-1570-4E9B-A18F-BCA43081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2F5414-8CAD-431F-AB9B-053597BA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F33AC-83D5-4BDD-82FE-48BE5AC5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1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D2C16-BA43-464A-AB9F-F0EB1F23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00E306-D377-48BD-9535-6B76BE263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84E23-4CA5-442E-B736-BB7D08EF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057F7-37C7-4A8D-B201-548A217F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58774-EC52-41C4-8266-8ED139EA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6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204EF-9A12-4CB4-8798-CE90A21A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9CB9A-8559-4393-A429-8E037FCD1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88E7A8-0F8E-4370-8446-93375DB43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AF8DA0-FEE6-4389-ABD6-027B7E4F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A62660-9C76-4DFA-9684-4EB6F85E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04330A-6EC9-4EA5-A576-A1024603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1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B5801-8DF0-4A6A-BA12-DB325E54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58EE62-7CBC-4A33-9C8F-0DA1D4C6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759E5-0D3E-40B8-B494-D91B9A98D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C20C87-61FB-419C-B06F-220CD6219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5EA7E3-3145-40BC-AC38-96AFA08CB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779F1A-77B4-4544-AE3E-E20D2B4A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A1481A-7B6A-49E8-A764-47E30D8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8DEE30-7BE3-4BA8-9B7E-C5667CA0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3864B-79AC-4689-BF71-776DC57D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0CB978-8F04-4CAF-9CCA-80E44DB7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0DBAC6-6AA2-4DE8-B0A0-91974ACA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23BDBD-593C-4289-83F2-996673E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9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B8551E-CE4E-4AF0-992D-623512CF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D1233D-CC30-4CE8-B177-EC4D3D17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CF1BF-D400-4A63-9DDF-7D0670C6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83992-CE34-4E38-9C5F-81DDAF9F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BFFD-9C07-482C-A829-43C3FCCAE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F84E76-6693-4BB5-AC7E-EA7CB137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4591A6-5FC9-4E87-AEA8-1CD9583C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E10381-D701-4278-B6AE-25C29575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C4FA79-D4A3-4EE3-8244-AB608C48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79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D81CC-01C9-4381-BD01-C5F56054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963362-05C8-4CCF-9A26-DAAE875A3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BC67DC-D552-4BEF-9BFC-0D5616A30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4FBA83-3510-4D3A-B098-DD01DD3A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1149E-9425-4DA2-957B-FE67F227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44AFA7-024F-4FB3-9F5A-A5A019C6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13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872DB4-DEB0-442F-96AD-79729021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30E99B-DC66-4786-9385-6132B661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F4603-C9F1-4067-8E7F-0EA2B8918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31625-8CB0-4B26-8415-BEA2B85CF18D}" type="datetimeFigureOut">
              <a:rPr lang="zh-CN" altLang="en-US" smtClean="0"/>
              <a:t>2023-02-20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6DFA4-F0BC-4C72-88F8-DDB65F261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A4354-4B8D-4B3C-BCF8-2DA4C1EEC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DB095-288C-414E-BF02-14260945CF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6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F939F-6AF5-48D2-97D4-4EC989BF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zh-CN" altLang="en-US" dirty="0"/>
              <a:t>美赛</a:t>
            </a:r>
            <a:r>
              <a:rPr lang="en-US" altLang="zh-CN" dirty="0"/>
              <a:t>2022O</a:t>
            </a:r>
            <a:r>
              <a:rPr lang="zh-CN" altLang="en-US" dirty="0"/>
              <a:t>奖绘图大全</a:t>
            </a:r>
          </a:p>
        </p:txBody>
      </p:sp>
    </p:spTree>
    <p:extLst>
      <p:ext uri="{BB962C8B-B14F-4D97-AF65-F5344CB8AC3E}">
        <p14:creationId xmlns:p14="http://schemas.microsoft.com/office/powerpoint/2010/main" val="282201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61D95-F4FC-4F76-9B3C-250371AE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18" y="0"/>
            <a:ext cx="819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03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3D4DA2-2395-4ED3-B7D3-61114471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252233"/>
            <a:ext cx="663985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054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C1EB0C-0D36-4FF5-879D-9454D49F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1366549"/>
            <a:ext cx="6554115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32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A9C156-395A-442E-85F6-B7CEA978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028629"/>
            <a:ext cx="723048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75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E116D9-C0CD-4EFF-9EC7-C0719D24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609471"/>
            <a:ext cx="864990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41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EE5D3B-386E-4B1A-92D6-9D485A42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1518971"/>
            <a:ext cx="6354062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1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DB3FEB-9DF8-4A60-8E83-B8C69012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83" y="1524167"/>
            <a:ext cx="6905188" cy="35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6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4A892B-419A-4DBE-958D-A04993FC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557076"/>
            <a:ext cx="691611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301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EE1344-9052-42DA-85D3-0703E3B2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166497"/>
            <a:ext cx="868801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84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4DDB46-ECA7-4BD8-8237-CF9FEC66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2385867"/>
            <a:ext cx="797353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1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85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F337E5-950F-427A-AFF4-3B43D252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13" y="0"/>
            <a:ext cx="8299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44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10B4DB-C903-48A7-B7E8-A40C6F11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637785"/>
            <a:ext cx="797353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5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0DD355-FDEA-4F52-B004-7F97DFD3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32" y="3657153"/>
            <a:ext cx="7116168" cy="3200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9D874-C75B-4847-9EFB-1D52F049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6748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29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2F80A6-2FBE-4D11-AB7F-7A7050CB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01535" cy="4353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44E8A1-8736-4A72-B9E0-A78B21C0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03" y="1566624"/>
            <a:ext cx="6981097" cy="46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4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EB1F382-E70A-4B19-B5EE-B95FE718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516" y="1789795"/>
            <a:ext cx="7049484" cy="38676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D4D44A-0B40-4AE0-9F75-C3347007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6" y="246542"/>
            <a:ext cx="6754168" cy="221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5D4970-097F-42AD-A75A-FF785499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1" y="3133186"/>
            <a:ext cx="571579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65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9AC153-191F-4DCD-B6EF-2E1F39CF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80" y="1424626"/>
            <a:ext cx="5658640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25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82FE6E-4A7C-43B5-B8CF-51DEE2B7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48" y="1558692"/>
            <a:ext cx="5572903" cy="33342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576187-F838-4BB5-9562-EBF3B494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99" y="1804761"/>
            <a:ext cx="560148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35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3C6846-4E7A-4CBA-B189-D5E59945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73"/>
            <a:ext cx="11962957" cy="29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10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F5642-2F5F-4203-A389-BA67D542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1" y="445782"/>
            <a:ext cx="8374658" cy="59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9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4AEB04-4B87-491D-9C06-8EEC7C08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29" y="937787"/>
            <a:ext cx="10318542" cy="49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77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83A830-8843-483F-8A73-199F3C9B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0" y="979202"/>
            <a:ext cx="10099899" cy="53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C0297C-88F3-47E9-BA6B-AAFE6BD5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2" y="1882216"/>
            <a:ext cx="5038725" cy="3324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D63380-7E19-426C-9676-DF747B6C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78" y="2019300"/>
            <a:ext cx="5181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550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A72242-507B-4D87-9FEB-6E224D41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80654"/>
            <a:ext cx="8478433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2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2B5C0C-BE2F-417A-9A8C-CB0EB554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5" y="1867052"/>
            <a:ext cx="11818740" cy="3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110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C22A3C-59E7-490E-BF0E-715A38CD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456785"/>
            <a:ext cx="7992590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08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878D75-1296-454E-8B2F-1D99973A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023602"/>
            <a:ext cx="8078327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668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2855C5-6F1A-4DA6-A397-F9330028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64" y="0"/>
            <a:ext cx="5743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4B4483-521A-4591-AD7A-DA470585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79" y="953179"/>
            <a:ext cx="7801041" cy="52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94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5DDA46-8845-4C87-BEB1-BAB29112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690180"/>
            <a:ext cx="757343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919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47D1EE-2B12-4E85-9F4A-6860C9C6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647576"/>
            <a:ext cx="8249801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595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4FC22C-8532-4678-BA40-3F42E5F4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2081024"/>
            <a:ext cx="627785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0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B20B3B-2A73-4122-8D77-385028BB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880971"/>
            <a:ext cx="816406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A93FA1-6C24-47BD-B718-DD2EFF11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4" y="1552575"/>
            <a:ext cx="6743700" cy="3752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9AE92E-F390-4D2A-8152-BE10D28D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2069370"/>
            <a:ext cx="60579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3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0EFDD4-D853-4FCE-B433-A70683D6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557076"/>
            <a:ext cx="643979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47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C34E3E-DD2F-4E16-963C-5A7B1830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604443"/>
            <a:ext cx="8335538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90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6074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5D5623-7699-47D4-8DB5-4F21B081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61601"/>
            <a:ext cx="795448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431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100D18-ED09-477B-B9A2-352AEA3B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499918"/>
            <a:ext cx="822122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75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5D6ED1-DF03-48F2-B3B4-D8A7B6A2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32890"/>
            <a:ext cx="8268854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56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D855F8-8D23-4519-9433-D18C0F20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299601"/>
            <a:ext cx="784969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96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DDD013-4C90-4003-8846-4DE12F9A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542522"/>
            <a:ext cx="785922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3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1CFF6B-E0A5-44DF-97C4-7A4B1C6F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24"/>
            <a:ext cx="7306695" cy="2438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E601EC-9A66-4781-A2DE-8C010C0C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90" y="3211635"/>
            <a:ext cx="641122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891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72F7ED-9EE8-4607-A995-0A3BD8F4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1842866"/>
            <a:ext cx="804974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ED7264-2300-490A-8062-059C98F5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3273253"/>
            <a:ext cx="7896225" cy="3524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30C441-A826-4B9E-BF4F-9FFCAFCE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15213"/>
            <a:ext cx="7658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19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941156-4E3D-4545-9F58-2312D338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8" y="754690"/>
            <a:ext cx="4505954" cy="3305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2B7764-1778-4166-B8BE-D07221D1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07" y="754690"/>
            <a:ext cx="7020905" cy="2695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682FBF-3023-4903-918C-8209407F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18" y="3645287"/>
            <a:ext cx="4864109" cy="29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46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769828-17AB-46DF-A090-CA6DFDCA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54" y="3126449"/>
            <a:ext cx="6420746" cy="36295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705309-728F-4DC0-B63A-F5893D56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7" y="250302"/>
            <a:ext cx="6015695" cy="35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443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6BEF26-5B22-4376-88A3-E640BA93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73379" cy="4124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6DC8F5-8E0D-415B-9F0A-E0F7E696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80" y="3346641"/>
            <a:ext cx="695422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895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649858-4D1D-4507-BB12-D38BB649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695208"/>
            <a:ext cx="643979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994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AE8534-E169-4205-90DE-DDB0F0CD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37" y="1514208"/>
            <a:ext cx="626832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3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F64F36-C601-4242-9DB6-11280CEF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699971"/>
            <a:ext cx="690658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00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165A6D-A392-4B98-9B9F-97F9985E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380839"/>
            <a:ext cx="697327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872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23D4DC-5A09-4B73-9659-37C376A6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8" y="246837"/>
            <a:ext cx="6420746" cy="2410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116DDD-EF61-4D96-A9D5-8543D17C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09" y="3124526"/>
            <a:ext cx="659222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375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C393B5-08D8-41BE-9E7A-97960CC2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84" y="3621204"/>
            <a:ext cx="7097115" cy="3419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E5F4FC-72BC-4604-A044-976150C4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1946" cy="32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163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CB2721-508B-48FF-8471-8E806A2A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3" y="360795"/>
            <a:ext cx="3972479" cy="3648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77C7F-CE68-493D-A433-DFA1EB31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95" y="2824080"/>
            <a:ext cx="7303141" cy="38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F46EF3-6F5E-47A5-8CB7-BB799171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94" y="3154577"/>
            <a:ext cx="7915275" cy="3609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91249E-7F9D-4CC7-B5C6-20EA4194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93448"/>
            <a:ext cx="78962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78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A4E659-2268-4969-817B-11C30FA4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357023"/>
            <a:ext cx="848796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44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CBE1A1-8438-4225-882D-6625DD47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1776182"/>
            <a:ext cx="7497221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0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C4A49-1A7B-4F8D-B05B-107A5A85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904522"/>
            <a:ext cx="774490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95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AAF2A9-CEA1-4B81-B376-97E3CC9F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2023866"/>
            <a:ext cx="8106906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44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D47F4F-693F-4ED5-BCB3-FE9F2A6B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1223654"/>
            <a:ext cx="781159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02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A185F3-A94F-481B-BFE7-21E94A22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866417"/>
            <a:ext cx="659222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423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4B1E0-A89E-47E5-93BE-19851315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314155"/>
            <a:ext cx="733527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30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CCC845-4951-4AB8-9223-DF5ED2EB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1914313"/>
            <a:ext cx="645885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14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23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8CDBCE-A82E-4F38-8ABF-A442005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11" y="1437997"/>
            <a:ext cx="6830378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605FF6-A097-4C7B-AAAB-BDAEBF8E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209675"/>
            <a:ext cx="7077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73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8F5829-6F7A-43E6-AF28-143F2E2C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694943"/>
            <a:ext cx="5820587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87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F694E2-8732-4841-B46B-314249F1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538023"/>
            <a:ext cx="609685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64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AC9741-AB5F-4F25-B519-E0CEF4D6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1233181"/>
            <a:ext cx="732574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78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D80F54-F1E7-4B31-802D-6F4532BB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023866"/>
            <a:ext cx="7268589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00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F21212-913F-4917-AAF7-0B26A0F3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53" y="1909550"/>
            <a:ext cx="5858693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15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40F55E-DE11-41F8-B7BD-48216A51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1042654"/>
            <a:ext cx="7840169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018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F93A0F-52BC-490E-BD03-79800BFD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1585655"/>
            <a:ext cx="685895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444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112FD0-04DB-41AA-A2A6-130B7536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980998"/>
            <a:ext cx="761153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134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FD63C0-6249-4899-ADCB-00C23CC5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94" y="0"/>
            <a:ext cx="5795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91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AB0C3C-DF30-4B88-A873-DE84266B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380574"/>
            <a:ext cx="977401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3884DB-B93F-4748-8D4D-8D15CFC1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79"/>
            <a:ext cx="12192000" cy="59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83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58DB50-C660-47D9-8E4F-F13751B9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585655"/>
            <a:ext cx="926911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48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1AEB51-C3CC-411E-B725-B759E254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133154"/>
            <a:ext cx="932627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86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A159F0-E15A-4679-ACE9-3E1679C4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12" y="0"/>
            <a:ext cx="449009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58E22C-4BAF-4237-8DE0-D85A9C09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33" y="1100376"/>
            <a:ext cx="6607918" cy="53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19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0877FE-0137-4A32-8500-394A8C16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239"/>
            <a:ext cx="12192000" cy="43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25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A536E5-E36C-4C33-A265-63501692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214128"/>
            <a:ext cx="1000264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E471C8-E7CB-4D52-9F99-50A7D28E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854"/>
            <a:ext cx="12192000" cy="56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09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5005F7-8BE3-4185-B018-EA24CD5A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61495"/>
            <a:ext cx="11288700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1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CC572-7378-483F-A1AA-CBD67D78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112"/>
            <a:ext cx="12192000" cy="51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67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5CBFD3-4384-42BD-9594-DE8D85B2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985496"/>
            <a:ext cx="1106959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74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72E07F-2C17-48DB-B216-04B553F7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5" y="0"/>
            <a:ext cx="10931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D48989-9F1D-4946-83AB-012DDC40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365"/>
            <a:ext cx="12192000" cy="37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75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3877AD-E3B7-454C-ABC7-624E15F4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78" y="0"/>
            <a:ext cx="7448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872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54067F-3E63-4B8B-ACCE-3FF31EB1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875943"/>
            <a:ext cx="5744377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41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F6A63-90D3-48D3-AACD-B24406F1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32" y="0"/>
            <a:ext cx="658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21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0945F5-9E66-4A2D-8639-7A4B4C41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999786"/>
            <a:ext cx="1074570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098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DAD7FB-7CBE-49C8-94B6-353B6A88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690180"/>
            <a:ext cx="11926964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94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E2C08C-2C92-4761-BFF9-55F4EC29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1276049"/>
            <a:ext cx="7716327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466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169C8C-301C-4B90-B9E6-B29463D9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704470"/>
            <a:ext cx="820217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19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9E18C3-890E-47B5-B1CC-7F272A79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942628"/>
            <a:ext cx="872611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790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6048BA-1C60-4D18-97F8-B14E66AD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7" y="0"/>
            <a:ext cx="10784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0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9FAA0B-6FF7-46F5-945B-1A2F9C1E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071233"/>
            <a:ext cx="7582958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79949C-E034-436E-AF30-AAB52A44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129"/>
            <a:ext cx="12192000" cy="30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10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24975B-AE05-4BFD-9DDD-E0AD4D78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09074"/>
            <a:ext cx="8468907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53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39127F-8F5B-4FFB-995B-C3769D68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26" y="0"/>
            <a:ext cx="813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1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803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7864D4-E4C2-4D3F-A516-B41479D3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71587"/>
            <a:ext cx="119443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2F6CAA-3314-44AD-837B-0CCD8D59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792"/>
            <a:ext cx="12192000" cy="4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188FB3-3433-40CC-BF6C-DF7F91B3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700212"/>
            <a:ext cx="114490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5D95BC-B4F8-40BE-8ECF-75BCDF83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111"/>
            <a:ext cx="12192000" cy="4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2B64A1-8E16-4040-AD86-20E8A346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330"/>
            <a:ext cx="12192000" cy="37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320C32-1581-4D21-9F2A-2E59CE04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911"/>
            <a:ext cx="12192000" cy="61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C14F35-4ABD-494A-A8D9-C72986B0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207"/>
            <a:ext cx="12192000" cy="41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30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BCC23B-2B97-4776-9F71-84E18675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806"/>
            <a:ext cx="12192000" cy="38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8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0AFF27-5415-4700-825E-A630C50F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492"/>
            <a:ext cx="12192000" cy="31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10B9AC-98AE-4A5E-8C54-A50DD15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93" y="0"/>
            <a:ext cx="9684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0AC449-1BBF-48E2-BBDF-7D5B35D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54"/>
            <a:ext cx="12192000" cy="65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7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026C4D-BDCC-4EBE-AAA1-C87053E6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300037"/>
            <a:ext cx="70294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8F4757-2657-4EA2-B51C-37D10453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695134"/>
            <a:ext cx="6861861" cy="2791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7A11B7-53CC-49D9-AB39-AAC11AA9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56" y="1117515"/>
            <a:ext cx="56769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1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174293-D863-4413-981F-E565FB39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963"/>
            <a:ext cx="12192000" cy="51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9F3DDF-0291-48D1-8647-2E02924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390525"/>
            <a:ext cx="100298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8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42E7A5-D0D6-42A8-A5EE-96D7FAB6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702"/>
            <a:ext cx="12192000" cy="62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71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56DCF7-AB4C-4DBF-8BF5-F34F0A26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91" y="1105611"/>
            <a:ext cx="12192000" cy="42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2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A82D76-363A-4C4D-9178-D92478FC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98"/>
            <a:ext cx="12192000" cy="50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4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36FBF1-37EF-4358-844D-C43F3470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12192000" cy="67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68EEFB-6382-4FFF-8FAE-24C48A48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04417"/>
            <a:ext cx="1215559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4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C63F95-76EB-4AF5-91E3-E929D139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4" y="0"/>
            <a:ext cx="11216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0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3185779-E3E6-4DA0-82B0-3DF55A7F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181225"/>
            <a:ext cx="102393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67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0A5EEF-A722-4F1C-B7A9-93242E30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67"/>
            <a:ext cx="12192000" cy="650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2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165CBE-3803-483D-8FD0-10A61485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68"/>
            <a:ext cx="12192000" cy="6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9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1EE774-C9F0-4422-86BF-F2A64AE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347232"/>
            <a:ext cx="1146017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8820F8-24F8-4D5C-8904-6C412C21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190312"/>
            <a:ext cx="858322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6EBF98-DFCD-4F2B-8DD8-7EE454D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707"/>
            <a:ext cx="12192000" cy="60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4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5C6FD2-F893-4FB5-A065-6BEEFA84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65"/>
            <a:ext cx="12192000" cy="45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2C3840-9117-4FD2-9B88-BF21E599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675891"/>
            <a:ext cx="11012437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8CF509-BA8D-48A1-81A0-778EA142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00"/>
            <a:ext cx="12192000" cy="54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8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E7350E-3A74-47BA-A058-9A032B2B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09074"/>
            <a:ext cx="11946017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2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6A225B-6E96-48E4-ACDD-5F807637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26" y="0"/>
            <a:ext cx="988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AE1E61-FB2A-4FAB-A5FA-311FC513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657"/>
            <a:ext cx="12192000" cy="5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00DF9A-9B2D-4690-8F81-9B35BC20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0"/>
            <a:ext cx="561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2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5CE706-280A-440E-A1B4-614C61DD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145"/>
            <a:ext cx="12192000" cy="52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98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56018A-486F-46DA-8B52-73A29C6B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" y="0"/>
            <a:ext cx="1128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0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2956B2-1651-4568-B37D-FE3DECC2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" y="0"/>
            <a:ext cx="1217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0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745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99D5EE-1593-457F-8FBB-AC9500596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613969"/>
            <a:ext cx="9050013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0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099DE0-93FE-41A3-8415-84FF6122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38" y="1625313"/>
            <a:ext cx="6503962" cy="3891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0C0B5C-E3C1-4489-ACF8-B70EC480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" y="1813488"/>
            <a:ext cx="6030167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8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35991F-0423-4613-8CB5-C942C52A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252233"/>
            <a:ext cx="730669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95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FC7806-8DC7-473D-9FF3-0E72B4FB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73" y="842601"/>
            <a:ext cx="790685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07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AEC587-B31C-4201-9A1B-A616D619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295102"/>
            <a:ext cx="627785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F01A97-7C8F-4426-865D-3EA06B32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7" y="0"/>
            <a:ext cx="872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9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BFD24-BFEA-4D2E-A4AB-CA0C95A6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49" y="402246"/>
            <a:ext cx="8200472" cy="6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B28A30-D432-4AC7-BAAF-05DC60DC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285576"/>
            <a:ext cx="754485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9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070100-A5FB-4BF2-8DD7-C6DD6383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51942"/>
            <a:ext cx="10250330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BF8525-60D2-4756-9157-7C4A7E45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85" y="1252233"/>
            <a:ext cx="594443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2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F56583-3E09-474B-A3EA-7161929D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1819050"/>
            <a:ext cx="8430802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40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E761E5-FE96-4CE6-9437-BF8A9D5E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314155"/>
            <a:ext cx="1014554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48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FA7E33-DC52-483F-A7EB-35EEBD18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9" y="914049"/>
            <a:ext cx="448690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1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840FF3-7948-43D5-9CD4-E1A9A821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885734"/>
            <a:ext cx="610637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2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65FEBE-A80B-4077-B51E-0AD5B3F1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404655"/>
            <a:ext cx="698279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9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467863-1BFD-43DE-B5A2-477F2FE5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676155"/>
            <a:ext cx="5706271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BF5EC3-6977-41C5-84A1-D185610E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52400"/>
            <a:ext cx="68389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81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8EB911-178A-4D2F-985D-0A06F943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1690445"/>
            <a:ext cx="614448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8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AD2E62-81EE-4807-859C-C78CB27C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1766655"/>
            <a:ext cx="757343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85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4F3DCA-3D2B-4F62-A8CA-0C6ACF05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484182"/>
            <a:ext cx="10877700" cy="60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4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608F24-E3A6-4B43-8D62-1F1EA59F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1" y="1463266"/>
            <a:ext cx="11464388" cy="39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2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00C5DC-8F75-46EF-886C-1F5D82AD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32" y="1490392"/>
            <a:ext cx="3877216" cy="3877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06A551-1F0C-4A9E-B782-14EBB52E5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60" y="1892071"/>
            <a:ext cx="602064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1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086BB6-344D-40EF-963D-802FF540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2" y="0"/>
            <a:ext cx="933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184270-1A8F-4268-B50A-97341AD2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76" y="254980"/>
            <a:ext cx="8025291" cy="60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2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D53EE3-1DFD-4362-B71D-8851CC03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5" y="728042"/>
            <a:ext cx="10673620" cy="5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0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520F44-0BBB-4B9F-99EE-B87039E3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91" y="1067538"/>
            <a:ext cx="7701224" cy="47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68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E160F6-4EF9-43E6-B4FB-3EB0867C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471339"/>
            <a:ext cx="957396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23816-1118-4674-8B4B-5E46F914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42875"/>
            <a:ext cx="94964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34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0E5FC8-AED7-4949-9F66-480C5B04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880707"/>
            <a:ext cx="984069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22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860963-FFBA-4CEA-9C97-C4861429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761628"/>
            <a:ext cx="1031701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83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D09E64-FEB0-41DC-9EC3-A610F2BE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637785"/>
            <a:ext cx="10650436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1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646036-2CF0-4F9A-A45A-0F35648B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1709"/>
            <a:ext cx="9144000" cy="974581"/>
          </a:xfrm>
        </p:spPr>
        <p:txBody>
          <a:bodyPr/>
          <a:lstStyle/>
          <a:p>
            <a:r>
              <a:rPr lang="en-US" altLang="zh-CN" dirty="0"/>
              <a:t>2022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182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30660C-9FF9-4EA4-8466-263CBA1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894996"/>
            <a:ext cx="760201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DC6424-24C2-4F79-BC17-B4B888D3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57" y="3429000"/>
            <a:ext cx="6038653" cy="30643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3B776F-C1E5-4373-A10A-A11E0313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2" y="75206"/>
            <a:ext cx="744006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97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04082D-7F9C-433B-936D-05E994BC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114102"/>
            <a:ext cx="561100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88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8ECA46-7EFB-4544-AE8C-0B3FE56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304628"/>
            <a:ext cx="828790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3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BB4228-8DCF-45A4-B22F-8D714234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36" y="1086547"/>
            <a:ext cx="9028162" cy="42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05E5E2-A396-4665-9ADC-684374DF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14" y="1523734"/>
            <a:ext cx="648743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6172A3-FE2E-4E15-8C13-597AD1E8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96" y="0"/>
            <a:ext cx="5155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23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84986-22DB-4DA0-AF87-5D8329A7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34" y="104311"/>
            <a:ext cx="7811590" cy="3115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F65BC4-8586-4EBA-BF52-9EC3E6BB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3429000"/>
            <a:ext cx="803069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68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DD92AD-C8F0-458C-B421-B6DF324A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1371313"/>
            <a:ext cx="737337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773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935A6D-4288-45C5-8B9D-86FBD112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4" y="1282808"/>
            <a:ext cx="11628451" cy="46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920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8362EE-2795-4C5E-AA60-2D7734E3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061707"/>
            <a:ext cx="786874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3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42874E-7172-4AED-B90F-2105B1F2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942892"/>
            <a:ext cx="820217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6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ED5A77-C246-4076-88C5-88FCE61F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2071498"/>
            <a:ext cx="773538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9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BCB5E4-522F-446C-9F3E-DBECA2BF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56" y="1363550"/>
            <a:ext cx="10649116" cy="44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700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5E3BBE-693E-4B49-B2C2-6CE6B4E9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9" y="0"/>
            <a:ext cx="7811590" cy="3219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714224-7347-49DA-A7AD-CA0A1449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42" y="3429000"/>
            <a:ext cx="789732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64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175CAC-6404-4933-8DB6-2925E506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09" y="1327472"/>
            <a:ext cx="8142100" cy="41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99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C9FC5B-D110-46E5-97D7-E613EC38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42548"/>
            <a:ext cx="7954485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18</Words>
  <Application>Microsoft Office PowerPoint</Application>
  <PresentationFormat>宽屏</PresentationFormat>
  <Paragraphs>7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195" baseType="lpstr">
      <vt:lpstr>等线</vt:lpstr>
      <vt:lpstr>等线 Light</vt:lpstr>
      <vt:lpstr>Arial</vt:lpstr>
      <vt:lpstr>Office 主题​​</vt:lpstr>
      <vt:lpstr>美赛2022O奖绘图大全</vt:lpstr>
      <vt:lpstr>2022 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美赛近三年O奖绘图大全</dc:title>
  <dc:creator>小 小说</dc:creator>
  <cp:lastModifiedBy>小 小说</cp:lastModifiedBy>
  <cp:revision>36</cp:revision>
  <dcterms:created xsi:type="dcterms:W3CDTF">2023-01-14T13:16:16Z</dcterms:created>
  <dcterms:modified xsi:type="dcterms:W3CDTF">2023-02-20T12:06:43Z</dcterms:modified>
</cp:coreProperties>
</file>